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63"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bold r:id="rId19"/>
      <p:italic r:id="rId20"/>
      <p:boldItalic r:id="rId21"/>
    </p:embeddedFont>
    <p:embeddedFont>
      <p:font typeface="Public Sans"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9E869E-51A0-4CF3-9152-391EA566ECBF}" v="2" dt="2023-10-31T08:52:05.386"/>
  </p1510:revLst>
</p1510:revInfo>
</file>

<file path=ppt/tableStyles.xml><?xml version="1.0" encoding="utf-8"?>
<a:tblStyleLst xmlns:a="http://schemas.openxmlformats.org/drawingml/2006/main" def="{E1B0B87E-BAB3-4EDD-83A3-26742FE373EF}">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9" d="100"/>
          <a:sy n="109" d="100"/>
        </p:scale>
        <p:origin x="734" y="8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30" Type="http://customschemas.google.com/relationships/presentationmetadata" Target="metadata"/><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46F26A-8428-5F1E-56CC-90A5CA5E4D25}"/>
              </a:ext>
            </a:extLst>
          </p:cNvPr>
          <p:cNvSpPr>
            <a:spLocks noGrp="1"/>
          </p:cNvSpPr>
          <p:nvPr>
            <p:ph type="body" idx="1"/>
          </p:nvPr>
        </p:nvSpPr>
        <p:spPr>
          <a:xfrm>
            <a:off x="100013" y="2640950"/>
            <a:ext cx="4614862" cy="1702450"/>
          </a:xfrm>
        </p:spPr>
        <p:txBody>
          <a:bodyPr/>
          <a:lstStyle/>
          <a:p>
            <a:r>
              <a:rPr lang="en-IN" dirty="0"/>
              <a:t>“BLOG WEBSITE” </a:t>
            </a:r>
          </a:p>
          <a:p>
            <a:endParaRPr lang="en-IN" dirty="0"/>
          </a:p>
          <a:p>
            <a:r>
              <a:rPr lang="en-IN" dirty="0"/>
              <a:t> Task-2</a:t>
            </a:r>
          </a:p>
        </p:txBody>
      </p:sp>
    </p:spTree>
    <p:extLst>
      <p:ext uri="{BB962C8B-B14F-4D97-AF65-F5344CB8AC3E}">
        <p14:creationId xmlns:p14="http://schemas.microsoft.com/office/powerpoint/2010/main" val="2089121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29" dirty="0">
                <a:solidFill>
                  <a:schemeClr val="lt2"/>
                </a:solidFill>
                <a:latin typeface="EB Garamond"/>
                <a:ea typeface="EB Garamond"/>
                <a:cs typeface="EB Garamond"/>
                <a:sym typeface="EB Garamond"/>
              </a:rPr>
              <a:t>BLOG WEBSITE</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201055" y="1054510"/>
            <a:ext cx="4167105" cy="1197437"/>
          </a:xfrm>
          <a:prstGeom prst="rect">
            <a:avLst/>
          </a:prstGeom>
          <a:noFill/>
          <a:ln>
            <a:noFill/>
          </a:ln>
        </p:spPr>
        <p:txBody>
          <a:bodyPr spcFirstLastPara="1" wrap="square" lIns="91425" tIns="45700" rIns="91425" bIns="45700" anchor="t" anchorCtr="0">
            <a:noAutofit/>
          </a:bodyPr>
          <a:lstStyle/>
          <a:p>
            <a:pPr marL="108000" indent="0">
              <a:lnSpc>
                <a:spcPct val="100000"/>
              </a:lnSpc>
              <a:buClr>
                <a:srgbClr val="000000"/>
              </a:buClr>
              <a:buSzPct val="45000"/>
              <a:buNone/>
            </a:pPr>
            <a:r>
              <a:rPr lang="en-US" sz="1100" b="0" strike="noStrike" spc="-1" dirty="0">
                <a:solidFill>
                  <a:srgbClr val="FFFFFF"/>
                </a:solidFill>
                <a:latin typeface="Times New Roman"/>
                <a:ea typeface="Public Sans"/>
              </a:rPr>
              <a:t>There are many aspiring writers out there who want to reach a wider range of audience.With our online blogging system we can create posts on topics which the authors can publish to users of the application.By which the author can be recognized and get the appreciation for their content and since the model being online he/she can directly receive feedback from the readers.</a:t>
            </a:r>
            <a:endParaRPr lang="en-IN" sz="1100" b="0" strike="noStrike" spc="-1" dirty="0">
              <a:solidFill>
                <a:srgbClr val="000000"/>
              </a:solidFill>
              <a:latin typeface="Arial"/>
            </a:endParaRPr>
          </a:p>
          <a:p>
            <a:pPr marL="285750" lvl="0" indent="-285750" algn="l" rtl="0">
              <a:lnSpc>
                <a:spcPct val="100000"/>
              </a:lnSpc>
              <a:spcBef>
                <a:spcPts val="0"/>
              </a:spcBef>
              <a:spcAft>
                <a:spcPts val="0"/>
              </a:spcAft>
              <a:buClr>
                <a:schemeClr val="lt1"/>
              </a:buClr>
              <a:buSzPts val="1400"/>
              <a:buFont typeface="EB Garamond Medium"/>
              <a:buChar char="▪"/>
            </a:pP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1200214" y="-2027998"/>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3098475179"/>
              </p:ext>
            </p:extLst>
          </p:nvPr>
        </p:nvGraphicFramePr>
        <p:xfrm>
          <a:off x="156117" y="2345525"/>
          <a:ext cx="4268399" cy="1981050"/>
        </p:xfrm>
        <a:graphic>
          <a:graphicData uri="http://schemas.openxmlformats.org/drawingml/2006/table">
            <a:tbl>
              <a:tblPr>
                <a:noFill/>
                <a:tableStyleId>{E1B0B87E-BAB3-4EDD-83A3-26742FE373EF}</a:tableStyleId>
              </a:tblPr>
              <a:tblGrid>
                <a:gridCol w="1728101">
                  <a:extLst>
                    <a:ext uri="{9D8B030D-6E8A-4147-A177-3AD203B41FA5}">
                      <a16:colId xmlns:a16="http://schemas.microsoft.com/office/drawing/2014/main" val="20000"/>
                    </a:ext>
                  </a:extLst>
                </a:gridCol>
                <a:gridCol w="1725917">
                  <a:extLst>
                    <a:ext uri="{9D8B030D-6E8A-4147-A177-3AD203B41FA5}">
                      <a16:colId xmlns:a16="http://schemas.microsoft.com/office/drawing/2014/main" val="20001"/>
                    </a:ext>
                  </a:extLst>
                </a:gridCol>
                <a:gridCol w="814381">
                  <a:extLst>
                    <a:ext uri="{9D8B030D-6E8A-4147-A177-3AD203B41FA5}">
                      <a16:colId xmlns:a16="http://schemas.microsoft.com/office/drawing/2014/main" val="20002"/>
                    </a:ext>
                  </a:extLst>
                </a:gridCol>
              </a:tblGrid>
              <a:tr h="394431">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au721220104033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Preethi B</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 CD1_5</a:t>
                      </a:r>
                      <a:endParaRPr sz="1400" u="none" strike="noStrike" cap="none" dirty="0"/>
                    </a:p>
                  </a:txBody>
                  <a:tcPr marL="91425" marR="91425" marT="91425" marB="91425"/>
                </a:tc>
                <a:extLst>
                  <a:ext uri="{0D108BD9-81ED-4DB2-BD59-A6C34878D82A}">
                    <a16:rowId xmlns:a16="http://schemas.microsoft.com/office/drawing/2014/main" val="10001"/>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au721220104055</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Thrishan 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 CD1_5</a:t>
                      </a:r>
                      <a:endParaRPr sz="1400" u="none" strike="noStrike" cap="none" dirty="0"/>
                    </a:p>
                  </a:txBody>
                  <a:tcPr marL="91425" marR="91425" marT="91425" marB="91425"/>
                </a:tc>
                <a:extLst>
                  <a:ext uri="{0D108BD9-81ED-4DB2-BD59-A6C34878D82A}">
                    <a16:rowId xmlns:a16="http://schemas.microsoft.com/office/drawing/2014/main" val="10002"/>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au721220104056</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Thulasimani S</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 CD1_5</a:t>
                      </a:r>
                      <a:endParaRPr sz="1400" u="none" strike="noStrike" cap="none" dirty="0"/>
                    </a:p>
                  </a:txBody>
                  <a:tcPr marL="91425" marR="91425" marT="91425" marB="91425"/>
                </a:tc>
                <a:extLst>
                  <a:ext uri="{0D108BD9-81ED-4DB2-BD59-A6C34878D82A}">
                    <a16:rowId xmlns:a16="http://schemas.microsoft.com/office/drawing/2014/main" val="10003"/>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au721220104062</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Vyshnavi B</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 CD1_5</a:t>
                      </a:r>
                      <a:endParaRPr sz="1400" u="none" strike="noStrike" cap="none"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Create UI and implement various components using react</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Split design into components and Higher order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Define structure of the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Set the basic ui components with dummy data</a:t>
            </a: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Integrate the APIs to frontend to ensure the dynamic feature of website</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Point base api to the severs base url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Design api calls for each element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Handle errors in the output</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Render output of apis to different low level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Secure content of post apisx</a:t>
            </a:r>
            <a:endParaRPr sz="1300" b="1">
              <a:solidFill>
                <a:srgbClr val="0B5394"/>
              </a:solidFill>
              <a:latin typeface="EB Garamond Medium"/>
              <a:ea typeface="EB Garamond Medium"/>
              <a:cs typeface="EB Garamond Medium"/>
              <a:sym typeface="EB Garamond Medium"/>
            </a:endParaRPr>
          </a:p>
        </p:txBody>
      </p:sp>
      <p:sp>
        <p:nvSpPr>
          <p:cNvPr id="1848" name="Google Shape;1848;g2139dc51b5f_0_0"/>
          <p:cNvSpPr txBox="1">
            <a:spLocks noGrp="1"/>
          </p:cNvSpPr>
          <p:nvPr>
            <p:ph type="body" idx="2"/>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Developing complicated UI using react components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Using props drilling and context to pass variables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Getting familiar with different type of api calls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Handling different input data</a:t>
            </a:r>
            <a:endParaRPr>
              <a:solidFill>
                <a:schemeClr val="dk1"/>
              </a:solidFill>
              <a:latin typeface="EB Garamond Medium"/>
              <a:ea typeface="EB Garamond Medium"/>
              <a:cs typeface="EB Garamond Medium"/>
              <a:sym typeface="EB Garamond Medium"/>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a:t>
            </a:r>
            <a:r>
              <a:rPr lang="en-US" sz="1800" b="1">
                <a:solidFill>
                  <a:schemeClr val="dk2"/>
                </a:solidFill>
                <a:latin typeface="EB Garamond"/>
                <a:ea typeface="EB Garamond"/>
                <a:cs typeface="EB Garamond"/>
                <a:sym typeface="EB Garamond"/>
              </a:rPr>
              <a:t>2</a:t>
            </a:r>
            <a:endParaRPr sz="1800" b="1" i="0" u="none" strike="noStrike" cap="none">
              <a:solidFill>
                <a:srgbClr val="000000"/>
              </a:solidFill>
              <a:latin typeface="EB Garamond"/>
              <a:ea typeface="EB Garamond"/>
              <a:cs typeface="EB Garamond"/>
              <a:sym typeface="EB Garamond"/>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g2139dc51b5f_0_0"/>
          <p:cNvPicPr preferRelativeResize="0"/>
          <p:nvPr/>
        </p:nvPicPr>
        <p:blipFill rotWithShape="1">
          <a:blip r:embed="rId3">
            <a:alphaModFix/>
          </a:blip>
          <a:srcRect l="-61190" t="-2110" r="61190" b="2110"/>
          <a:stretch/>
        </p:blipFill>
        <p:spPr>
          <a:xfrm>
            <a:off x="0" y="81776"/>
            <a:ext cx="9633475" cy="50617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06283" y="-2334629"/>
            <a:ext cx="9144000" cy="5143500"/>
          </a:xfrm>
          <a:prstGeom prst="rect">
            <a:avLst/>
          </a:prstGeom>
          <a:noFill/>
          <a:ln>
            <a:noFill/>
          </a:ln>
        </p:spPr>
      </p:pic>
      <p:sp>
        <p:nvSpPr>
          <p:cNvPr id="1860" name="Google Shape;1860;g2139e008f02_0_0"/>
          <p:cNvSpPr txBox="1"/>
          <p:nvPr/>
        </p:nvSpPr>
        <p:spPr>
          <a:xfrm>
            <a:off x="546804" y="334923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3" name="TextBox 2">
            <a:extLst>
              <a:ext uri="{FF2B5EF4-FFF2-40B4-BE49-F238E27FC236}">
                <a16:creationId xmlns:a16="http://schemas.microsoft.com/office/drawing/2014/main" id="{827739CC-47EF-4970-FE4E-6DFBBDAF1B02}"/>
              </a:ext>
            </a:extLst>
          </p:cNvPr>
          <p:cNvSpPr txBox="1"/>
          <p:nvPr/>
        </p:nvSpPr>
        <p:spPr>
          <a:xfrm>
            <a:off x="820659" y="879326"/>
            <a:ext cx="7715249" cy="2469907"/>
          </a:xfrm>
          <a:prstGeom prst="rect">
            <a:avLst/>
          </a:prstGeom>
          <a:noFill/>
        </p:spPr>
        <p:txBody>
          <a:bodyPr wrap="square">
            <a:spAutoFit/>
          </a:bodyPr>
          <a:lstStyle/>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Requirements: Collect as many blogs from writers and publish on to the Blog.</a:t>
            </a:r>
          </a:p>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Technology Stack: Use Ruby On Rails, HTML, CSS, JavaScript, JQuery, and SQLite3 for web development, integrate web APIs, and SEO techniques.</a:t>
            </a:r>
          </a:p>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User Data Collection: Create a user-friendly interface to validate inputs.</a:t>
            </a:r>
          </a:p>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User Engagement: Added interactive Comment section &amp; forums, upvote/downvote comments, and rating the post features.</a:t>
            </a:r>
          </a:p>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Content Management: Utilize a bootstrap framework for an interactive and responsive UI.</a:t>
            </a:r>
          </a:p>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Content Automation: Set up a mail notification system to alert the admin and the blog owner if any interactions happens.</a:t>
            </a:r>
          </a:p>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Testing and Deployment: Thoroughly tested using Rspec(Unit Testing) and deploy the system, followed by ongoing maintenance and updates.</a:t>
            </a:r>
            <a:endParaRPr lang="en-IN" sz="12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a:p>
            <a:endParaRPr lang="en-IN" sz="1050" dirty="0"/>
          </a:p>
        </p:txBody>
      </p:sp>
      <p:sp>
        <p:nvSpPr>
          <p:cNvPr id="5" name="TextBox 4">
            <a:extLst>
              <a:ext uri="{FF2B5EF4-FFF2-40B4-BE49-F238E27FC236}">
                <a16:creationId xmlns:a16="http://schemas.microsoft.com/office/drawing/2014/main" id="{91FE94DB-AEE2-CC5D-6953-5190FFCCA2A6}"/>
              </a:ext>
            </a:extLst>
          </p:cNvPr>
          <p:cNvSpPr txBox="1"/>
          <p:nvPr/>
        </p:nvSpPr>
        <p:spPr>
          <a:xfrm rot="10800000" flipV="1">
            <a:off x="674474" y="3733259"/>
            <a:ext cx="7558086" cy="1061829"/>
          </a:xfrm>
          <a:prstGeom prst="rect">
            <a:avLst/>
          </a:prstGeom>
          <a:noFill/>
        </p:spPr>
        <p:txBody>
          <a:bodyPr wrap="square">
            <a:spAutoFit/>
          </a:bodyPr>
          <a:lstStyle/>
          <a:p>
            <a:pPr algn="just"/>
            <a:r>
              <a:rPr lang="en-US" sz="1050" dirty="0">
                <a:latin typeface="Times New Roman" panose="02020603050405020304" pitchFamily="18" charset="0"/>
                <a:cs typeface="Times New Roman" panose="02020603050405020304" pitchFamily="18" charset="0"/>
              </a:rPr>
              <a:t>The task is to design the front-end of an Blog website using HTML, CSS, and Bootstrap. This involves creating a visually appealing and user-friendly interface that presents contents from the writers. You will design layout structures, navigation menus, typography, and styles to ensure an engaging user experience. Incorporate relevant imagery, color schemes, and responsive design to cater to various devices. Additionally, integrate interactive elements for user engagement, such as Images </a:t>
            </a:r>
            <a:r>
              <a:rPr lang="en-US" sz="1050" dirty="0" err="1">
                <a:latin typeface="Times New Roman" panose="02020603050405020304" pitchFamily="18" charset="0"/>
                <a:cs typeface="Times New Roman" panose="02020603050405020304" pitchFamily="18" charset="0"/>
              </a:rPr>
              <a:t>realted</a:t>
            </a:r>
            <a:r>
              <a:rPr lang="en-US" sz="1050" dirty="0">
                <a:latin typeface="Times New Roman" panose="02020603050405020304" pitchFamily="18" charset="0"/>
                <a:cs typeface="Times New Roman" panose="02020603050405020304" pitchFamily="18" charset="0"/>
              </a:rPr>
              <a:t> to the posts , comments of other users, and interactions such as rating systems. The final product should reflect the theme and purpose of the blog website and provide an aesthetically pleasing and intuitive user interface.</a:t>
            </a:r>
            <a:endParaRPr lang="en-IN" sz="10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004698"/>
            <a:ext cx="2722200" cy="738623"/>
          </a:xfrm>
          <a:prstGeom prst="rect">
            <a:avLst/>
          </a:prstGeom>
          <a:noFill/>
          <a:ln>
            <a:noFill/>
          </a:ln>
        </p:spPr>
        <p:txBody>
          <a:bodyPr spcFirstLastPara="1" wrap="square" lIns="91425" tIns="45700" rIns="91425" bIns="45700" anchor="ctr" anchorCtr="0">
            <a:spAutoFit/>
          </a:bodyPr>
          <a:lstStyle/>
          <a:p>
            <a:pPr marL="0" indent="0"/>
            <a:r>
              <a:rPr lang="en-IN" sz="1400" b="0" strike="noStrike" spc="-1" dirty="0">
                <a:solidFill>
                  <a:srgbClr val="000000"/>
                </a:solidFill>
                <a:latin typeface="Arial"/>
              </a:rPr>
              <a:t>https://github.com/thulasiman/NanMudhalvan_2023-2024_Blog-Website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NM_Task_2</Template>
  <TotalTime>3</TotalTime>
  <Words>562</Words>
  <Application>Microsoft Office PowerPoint</Application>
  <PresentationFormat>On-screen Show (16:9)</PresentationFormat>
  <Paragraphs>63</Paragraphs>
  <Slides>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EB Garamond</vt:lpstr>
      <vt:lpstr>EB Garamond Medium</vt:lpstr>
      <vt:lpstr>Arial</vt:lpstr>
      <vt:lpstr>Calibri</vt:lpstr>
      <vt:lpstr>Public Sans</vt:lpstr>
      <vt:lpstr>Noto Sans Symbols</vt:lpstr>
      <vt:lpstr>Times New Roman</vt:lpstr>
      <vt:lpstr>Arial</vt:lpstr>
      <vt:lpstr>Simple Light</vt:lpstr>
      <vt:lpstr>PowerPoint Presentation</vt:lpstr>
      <vt:lpstr>BLOG WEBSITE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Preethi B</dc:creator>
  <cp:lastModifiedBy>Preethi B</cp:lastModifiedBy>
  <cp:revision>1</cp:revision>
  <dcterms:created xsi:type="dcterms:W3CDTF">2023-10-31T08:53:10Z</dcterms:created>
  <dcterms:modified xsi:type="dcterms:W3CDTF">2023-10-31T08:56:41Z</dcterms:modified>
</cp:coreProperties>
</file>